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5" r:id="rId6"/>
    <p:sldId id="258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38F"/>
    <a:srgbClr val="00189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3794C-E18A-4402-AACE-6815CA04B55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F2BCD-AC84-4ED0-ADC9-54E4D0E6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9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F2BCD-AC84-4ED0-ADC9-54E4D0E6D7A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58;&#1050;&#1056;&#1067;&#1058;&#1067;&#1049;%20&#1059;&#1056;&#1054;&#1050;\&#1055;&#1090;&#1080;&#1095;&#1082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58;&#1050;&#1056;&#1067;&#1058;&#1067;&#1049;%20&#1059;&#1056;&#1054;&#1050;\&#1089;&#1085;&#1077;&#1075;&#1080;&#1088;&#1100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58;&#1050;&#1056;&#1067;&#1058;&#1067;&#1049;%20&#1059;&#1056;&#1054;&#1050;\&#1057;&#1080;&#1085;&#1080;&#1094;&#1072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ти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Irene\Desktop\картин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33185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Users\Irene\Desktop\картинки\1025292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789040"/>
            <a:ext cx="4104999" cy="279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C:\Users\Irene\Desktop\картинки\650x404_165262_[www.ArtFile.ru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4048" y="260648"/>
            <a:ext cx="3816424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8064" y="429309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Творческих успехов! 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4488" y="2124471"/>
            <a:ext cx="7772400" cy="24482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D0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КАЖДАЯ ПТИЦА СВОИМ ПЕРОМ КРАСУЕТСЯ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D0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547664" y="692696"/>
            <a:ext cx="5966048" cy="14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Тема урока: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6400" y="6068035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Учитель – Л.В. Безрутченко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ene\Desktop\картинки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392488" cy="2867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Irene\Desktop\картинки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36712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Irene\Desktop\картинки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933056"/>
            <a:ext cx="5312620" cy="248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неги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ene\Desktop\картинки\412037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4176463" cy="312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Irene\Desktop\картинки\10629624_878061872212730_300641420947389002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2656"/>
            <a:ext cx="4004664" cy="330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Irene\Desktop\картинки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149080"/>
            <a:ext cx="4320480" cy="217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и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47525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 прилетают к нам с юга первыми?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58" y="1844783"/>
            <a:ext cx="395361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какой птицы поют и самки, и самцы?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572" y="3199909"/>
            <a:ext cx="514857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птица не вьет гнезда и не высиживает птенцов?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257412"/>
            <a:ext cx="462174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из наших птиц быстрее всех летает?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0" y="4769569"/>
            <a:ext cx="2376264" cy="1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3820" y="201300"/>
            <a:ext cx="2718303" cy="168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00" y="1492878"/>
            <a:ext cx="2476623" cy="17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655675" cy="1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ene\Desktop\картинки\322368__birds-of-a-feather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533501" cy="3290182"/>
          </a:xfrm>
          <a:prstGeom prst="rect">
            <a:avLst/>
          </a:prstGeom>
          <a:noFill/>
        </p:spPr>
      </p:pic>
      <p:pic>
        <p:nvPicPr>
          <p:cNvPr id="1028" name="Picture 4" descr="C:\Users\Irene\Desktop\картинки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4752528" cy="297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141277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Зиновий </a:t>
            </a:r>
            <a:r>
              <a:rPr lang="ru-RU" sz="40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синичник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rene\Desktop\картинки\i (8)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51520" y="332656"/>
            <a:ext cx="371485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Irene\Desktop\картинки\i (9)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5580112" y="332655"/>
            <a:ext cx="3240360" cy="203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636912"/>
            <a:ext cx="53640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*** </a:t>
            </a:r>
            <a:endParaRPr lang="ru-RU" sz="1600" b="1" dirty="0" smtClean="0"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Спелая рябина прямо предо мною,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Алая калина тут же рядом с ней.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нарвём ветвей их на зиму с тобою,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Пред окном повесим комнатки твоей.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Прилетит снегирь, смешной и неуклюжий,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Раза два чирикнет, клюнет, да и прочь.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метель завоет, всё затянет стужей,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 зимой, пред лампой, так уютна ночь.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omic Sans MS" pitchFamily="66" charset="0"/>
                <a:cs typeface="Times New Roman" pitchFamily="18" charset="0"/>
              </a:rPr>
              <a:t>К. Бальмонт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04048" y="2636912"/>
            <a:ext cx="39604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***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Слышу я: звенит синица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Средь желтеющих ветвей;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Здравствуй, маленькая птица,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Вестница осенних дней!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Хоть грозит он нам ненастьем,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Хоть зимы он нам пророк —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Дышит благодатным счастьем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Твой веселый голосок.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И. Тургенев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ene\Desktop\картинки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27522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797152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Синица к избе – зима во двор.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55576" y="5661248"/>
            <a:ext cx="81369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Снегири прилетели – значит, снег пойдет.</a:t>
            </a:r>
            <a:endParaRPr kumimoji="0" lang="ru-RU" sz="26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100" name="Picture 4" descr="C:\Users\Irene\Desktop\картинки\2320752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2952328" cy="196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Irene\Desktop\картинки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564904"/>
            <a:ext cx="2846746" cy="202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Irene\Desktop\картинки\Pyrrhula-pyrrhula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492896"/>
            <a:ext cx="3185542" cy="2123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Irene\Desktop\картинки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73122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 descr="C:\Users\Irene\Desktop\картинки\bf19772383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2448297" cy="323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Picture 7" descr="C:\Users\Irene\Desktop\картинки\i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692696"/>
            <a:ext cx="2511298" cy="161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9" name="Picture 9" descr="C:\Users\Irene\Desktop\картинки\птица-синицы-на-ветви-487952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068960"/>
            <a:ext cx="2628593" cy="204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1" name="Picture 11" descr="C:\Users\Irene\Desktop\картинки\6737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365104"/>
            <a:ext cx="28527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C:\Users\Irene\Desktop\картинки\47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04664"/>
            <a:ext cx="258087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843808" y="537321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Живопись в технике акварель по сырому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187</Words>
  <Application>Microsoft Office PowerPoint</Application>
  <PresentationFormat>Экран (4:3)</PresentationFormat>
  <Paragraphs>37</Paragraphs>
  <Slides>10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КАЖДАЯ ПТИЦА СВОИМ ПЕРОМ КРАСУЕТСЯ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Irene</dc:creator>
  <cp:lastModifiedBy>Пользователь Windows</cp:lastModifiedBy>
  <cp:revision>24</cp:revision>
  <dcterms:created xsi:type="dcterms:W3CDTF">2015-11-04T10:10:09Z</dcterms:created>
  <dcterms:modified xsi:type="dcterms:W3CDTF">2022-03-14T13:20:18Z</dcterms:modified>
</cp:coreProperties>
</file>